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5" d="100"/>
          <a:sy n="35" d="100"/>
        </p:scale>
        <p:origin x="-16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1A2E-FF7F-8446-A32D-073A70D8D9BB}" type="datetimeFigureOut">
              <a:rPr lang="en-US" smtClean="0"/>
              <a:t>15/07/2014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A0D6-6174-D049-A661-9A6B627D4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93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1A2E-FF7F-8446-A32D-073A70D8D9BB}" type="datetimeFigureOut">
              <a:rPr lang="en-US" smtClean="0"/>
              <a:t>15/07/2014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A0D6-6174-D049-A661-9A6B627D4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231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1A2E-FF7F-8446-A32D-073A70D8D9BB}" type="datetimeFigureOut">
              <a:rPr lang="en-US" smtClean="0"/>
              <a:t>15/07/2014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A0D6-6174-D049-A661-9A6B627D4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8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1A2E-FF7F-8446-A32D-073A70D8D9BB}" type="datetimeFigureOut">
              <a:rPr lang="en-US" smtClean="0"/>
              <a:t>15/07/2014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A0D6-6174-D049-A661-9A6B627D4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02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1A2E-FF7F-8446-A32D-073A70D8D9BB}" type="datetimeFigureOut">
              <a:rPr lang="en-US" smtClean="0"/>
              <a:t>15/07/2014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A0D6-6174-D049-A661-9A6B627D4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23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1A2E-FF7F-8446-A32D-073A70D8D9BB}" type="datetimeFigureOut">
              <a:rPr lang="en-US" smtClean="0"/>
              <a:t>15/07/2014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A0D6-6174-D049-A661-9A6B627D4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43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1A2E-FF7F-8446-A32D-073A70D8D9BB}" type="datetimeFigureOut">
              <a:rPr lang="en-US" smtClean="0"/>
              <a:t>15/07/2014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A0D6-6174-D049-A661-9A6B627D4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7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1A2E-FF7F-8446-A32D-073A70D8D9BB}" type="datetimeFigureOut">
              <a:rPr lang="en-US" smtClean="0"/>
              <a:t>15/07/2014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A0D6-6174-D049-A661-9A6B627D4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853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1A2E-FF7F-8446-A32D-073A70D8D9BB}" type="datetimeFigureOut">
              <a:rPr lang="en-US" smtClean="0"/>
              <a:t>15/07/2014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A0D6-6174-D049-A661-9A6B627D4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41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1A2E-FF7F-8446-A32D-073A70D8D9BB}" type="datetimeFigureOut">
              <a:rPr lang="en-US" smtClean="0"/>
              <a:t>15/07/2014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A0D6-6174-D049-A661-9A6B627D4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480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1A2E-FF7F-8446-A32D-073A70D8D9BB}" type="datetimeFigureOut">
              <a:rPr lang="en-US" smtClean="0"/>
              <a:t>15/07/2014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4A0D6-6174-D049-A661-9A6B627D4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27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C1A2E-FF7F-8446-A32D-073A70D8D9BB}" type="datetimeFigureOut">
              <a:rPr lang="en-US" smtClean="0"/>
              <a:t>15/07/2014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4A0D6-6174-D049-A661-9A6B627D4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9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Welcome to NRICH</a:t>
            </a:r>
          </a:p>
        </p:txBody>
      </p:sp>
      <p:sp>
        <p:nvSpPr>
          <p:cNvPr id="19458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NQT day July 10 2014</a:t>
            </a:r>
          </a:p>
        </p:txBody>
      </p:sp>
    </p:spTree>
    <p:extLst>
      <p:ext uri="{BB962C8B-B14F-4D97-AF65-F5344CB8AC3E}">
        <p14:creationId xmlns:p14="http://schemas.microsoft.com/office/powerpoint/2010/main" val="705601902"/>
      </p:ext>
    </p:extLst>
  </p:cSld>
  <p:clrMapOvr>
    <a:masterClrMapping/>
  </p:clrMapOvr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Fire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Photography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Coffee</a:t>
            </a:r>
          </a:p>
        </p:txBody>
      </p:sp>
    </p:spTree>
    <p:extLst>
      <p:ext uri="{BB962C8B-B14F-4D97-AF65-F5344CB8AC3E}">
        <p14:creationId xmlns:p14="http://schemas.microsoft.com/office/powerpoint/2010/main" val="2301940436"/>
      </p:ext>
    </p:extLst>
  </p:cSld>
  <p:clrMapOvr>
    <a:masterClrMapping/>
  </p:clrMapOvr>
  <p:transition xmlns:p14="http://schemas.microsoft.com/office/powerpoint/2010/main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team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533400" y="1412875"/>
            <a:ext cx="8208963" cy="4225925"/>
          </a:xfrm>
        </p:spPr>
        <p:txBody>
          <a:bodyPr>
            <a:normAutofit fontScale="92500" lnSpcReduction="1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Bernard Bagnall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Liz Woodham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Jennie Pennant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Fran Watson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Charlie Gilderdale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Alison Kiddle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Tabitha Steele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Lynne McClure</a:t>
            </a:r>
          </a:p>
        </p:txBody>
      </p:sp>
    </p:spTree>
    <p:extLst>
      <p:ext uri="{BB962C8B-B14F-4D97-AF65-F5344CB8AC3E}">
        <p14:creationId xmlns:p14="http://schemas.microsoft.com/office/powerpoint/2010/main" val="1570238437"/>
      </p:ext>
    </p:extLst>
  </p:cSld>
  <p:clrMapOvr>
    <a:masterClrMapping/>
  </p:clrMapOvr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 site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Working with teachers and students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Influencing policy</a:t>
            </a:r>
          </a:p>
        </p:txBody>
      </p:sp>
    </p:spTree>
    <p:extLst>
      <p:ext uri="{BB962C8B-B14F-4D97-AF65-F5344CB8AC3E}">
        <p14:creationId xmlns:p14="http://schemas.microsoft.com/office/powerpoint/2010/main" val="772435315"/>
      </p:ext>
    </p:extLst>
  </p:cSld>
  <p:clrMapOvr>
    <a:masterClrMapping/>
  </p:clrMapOvr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Current projects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Templeton Mathematical Creativity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Cambridge Maths Education Project CMEP</a:t>
            </a:r>
          </a:p>
        </p:txBody>
      </p:sp>
    </p:spTree>
    <p:extLst>
      <p:ext uri="{BB962C8B-B14F-4D97-AF65-F5344CB8AC3E}">
        <p14:creationId xmlns:p14="http://schemas.microsoft.com/office/powerpoint/2010/main" val="270223931"/>
      </p:ext>
    </p:extLst>
  </p:cSld>
  <p:clrMapOvr>
    <a:masterClrMapping/>
  </p:clrMapOvr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Macintosh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Welcome to NRICH</vt:lpstr>
      <vt:lpstr>PowerPoint Presentation</vt:lpstr>
      <vt:lpstr>The team</vt:lpstr>
      <vt:lpstr>PowerPoint Presentation</vt:lpstr>
      <vt:lpstr>Current projects</vt:lpstr>
    </vt:vector>
  </TitlesOfParts>
  <Company>MMP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NRICH</dc:title>
  <dc:creator>Lynne McClure</dc:creator>
  <cp:lastModifiedBy>Lynne McClure</cp:lastModifiedBy>
  <cp:revision>1</cp:revision>
  <dcterms:created xsi:type="dcterms:W3CDTF">2014-07-15T08:03:24Z</dcterms:created>
  <dcterms:modified xsi:type="dcterms:W3CDTF">2014-07-15T08:03:47Z</dcterms:modified>
</cp:coreProperties>
</file>